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7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426" r:id="rId242"/>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slideMaster" Target="slideMasters/slideMaster66.xml"/><Relationship Id="rId71" Type="http://schemas.openxmlformats.org/officeDocument/2006/relationships/notesMaster" Target="notesMasters/notesMaster1.xml"/><Relationship Id="rId242" Type="http://schemas.openxmlformats.org/officeDocument/2006/relationships/slide" Target="slides/slide171.xml"/><Relationship Id="rId273" Type="http://schemas.openxmlformats.org/officeDocument/2006/relationships/font" Target="fonts/Gruppo-regular.fntdata"/><Relationship Id="rId274" Type="http://schemas.openxmlformats.org/officeDocument/2006/relationships/font" Target="fonts/Quattrocento-regular.fntdata"/><Relationship Id="rId275" Type="http://schemas.openxmlformats.org/officeDocument/2006/relationships/font" Target="fonts/Quattrocento-bold.fntdata"/><Relationship Id="rId276" Type="http://schemas.openxmlformats.org/officeDocument/2006/relationships/font" Target="fonts/ArchitectsDaughter-regular.fntdata"/><Relationship Id="rId277" Type="http://schemas.openxmlformats.org/officeDocument/2006/relationships/font" Target="fonts/Inter-regular.fntdata"/><Relationship Id="rId278" Type="http://schemas.openxmlformats.org/officeDocument/2006/relationships/font" Target="fonts/Inter-bold.fntdata"/><Relationship Id="rId279" Type="http://schemas.openxmlformats.org/officeDocument/2006/relationships/font" Target="fonts/Inter-italic.fntdata"/><Relationship Id="rId280" Type="http://schemas.openxmlformats.org/officeDocument/2006/relationships/font" Target="fonts/Inter-boldItalic.fntdata"/><Relationship Id="rId281" Type="http://schemas.openxmlformats.org/officeDocument/2006/relationships/font" Target="fonts/UbuntuCondensed-regular.fntdata"/><Relationship Id="rId282" Type="http://schemas.openxmlformats.org/officeDocument/2006/relationships/font" Target="fonts/PermanentMarker-regular.fntdata"/><Relationship Id="rId283" Type="http://schemas.openxmlformats.org/officeDocument/2006/relationships/font" Target="fonts/ShadowsIntoLightTwo-regular.fntdata"/><Relationship Id="rId284" Type="http://schemas.openxmlformats.org/officeDocument/2006/relationships/font" Target="fonts/PoiretOne-regular.fntdata"/><Relationship Id="rId285" Type="http://schemas.openxmlformats.org/officeDocument/2006/relationships/font" Target="fonts/Roboto-regular.fntdata"/><Relationship Id="rId286" Type="http://schemas.openxmlformats.org/officeDocument/2006/relationships/font" Target="fonts/Roboto-bold.fntdata"/><Relationship Id="rId287" Type="http://schemas.openxmlformats.org/officeDocument/2006/relationships/font" Target="fonts/Roboto-italic.fntdata"/><Relationship Id="rId288" Type="http://schemas.openxmlformats.org/officeDocument/2006/relationships/font" Target="fonts/Roboto-boldItalic.fntdata"/><Relationship Id="rId289" Type="http://schemas.openxmlformats.org/officeDocument/2006/relationships/font" Target="fonts/AmaticSC-regular.fntdata"/><Relationship Id="rId290" Type="http://schemas.openxmlformats.org/officeDocument/2006/relationships/font" Target="fonts/AmaticSC-bold.fntdata"/><Relationship Id="rId291" Type="http://schemas.openxmlformats.org/officeDocument/2006/relationships/font" Target="fonts/OverlockSC-regular.fntdata"/><Relationship Id="rId292" Type="http://schemas.openxmlformats.org/officeDocument/2006/relationships/font" Target="fonts/Cabin-regular.fntdata"/><Relationship Id="rId293" Type="http://schemas.openxmlformats.org/officeDocument/2006/relationships/font" Target="fonts/Cabin-bold.fntdata"/><Relationship Id="rId294" Type="http://schemas.openxmlformats.org/officeDocument/2006/relationships/font" Target="fonts/Cabin-italic.fntdata"/><Relationship Id="rId295" Type="http://schemas.openxmlformats.org/officeDocument/2006/relationships/font" Target="fonts/Cabin-boldItalic.fntdata"/><Relationship Id="rId296" Type="http://schemas.openxmlformats.org/officeDocument/2006/relationships/font" Target="fonts/Bodoni-regular.fntdata"/><Relationship Id="rId297" Type="http://schemas.openxmlformats.org/officeDocument/2006/relationships/font" Target="fonts/Bodoni-bold.fntdata"/><Relationship Id="rId298" Type="http://schemas.openxmlformats.org/officeDocument/2006/relationships/font" Target="fonts/Bodoni-italic.fntdata"/><Relationship Id="rId299" Type="http://schemas.openxmlformats.org/officeDocument/2006/relationships/font" Target="fonts/Bodoni-boldItalic.fntdata"/><Relationship Id="rId300" Type="http://schemas.openxmlformats.org/officeDocument/2006/relationships/font" Target="fonts/JosefinSans-regular.fntdata"/><Relationship Id="rId301" Type="http://schemas.openxmlformats.org/officeDocument/2006/relationships/font" Target="fonts/JosefinSans-bold.fntdata"/><Relationship Id="rId302" Type="http://schemas.openxmlformats.org/officeDocument/2006/relationships/font" Target="fonts/JosefinSans-italic.fntdata"/><Relationship Id="rId303" Type="http://schemas.openxmlformats.org/officeDocument/2006/relationships/font" Target="fonts/JosefinSans-boldItalic.fntdata"/><Relationship Id="rId304" Type="http://schemas.openxmlformats.org/officeDocument/2006/relationships/font" Target="fonts/ArialBlack-regular.fntdata"/><Relationship Id="rId305" Type="http://schemas.openxmlformats.org/officeDocument/2006/relationships/font" Target="fonts/Oswald-regular.fntdata"/><Relationship Id="rId306" Type="http://schemas.openxmlformats.org/officeDocument/2006/relationships/font" Target="fonts/Oswald-bold.fntdata"/><Relationship Id="rId307" Type="http://schemas.openxmlformats.org/officeDocument/2006/relationships/font" Target="fonts/Questrial-regular.fntdata"/><Relationship Id="rId308" Type="http://schemas.openxmlformats.org/officeDocument/2006/relationships/font" Target="fonts/Nunito-regular.fntdata"/><Relationship Id="rId309" Type="http://schemas.openxmlformats.org/officeDocument/2006/relationships/font" Target="fonts/Nunito-bold.fntdata"/><Relationship Id="rId310" Type="http://schemas.openxmlformats.org/officeDocument/2006/relationships/font" Target="fonts/Nunito-italic.fntdata"/><Relationship Id="rId311" Type="http://schemas.openxmlformats.org/officeDocument/2006/relationships/font" Target="fonts/Nunito-boldItalic.fntdata"/><Relationship Id="rId312" Type="http://schemas.openxmlformats.org/officeDocument/2006/relationships/font" Target="fonts/BookAntiqua-regular.fntdata"/><Relationship Id="rId313" Type="http://schemas.openxmlformats.org/officeDocument/2006/relationships/font" Target="fonts/BookAntiqua-bold.fntdata"/><Relationship Id="rId314" Type="http://schemas.openxmlformats.org/officeDocument/2006/relationships/font" Target="fonts/BookAntiqua-italic.fntdata"/><Relationship Id="rId315" Type="http://schemas.openxmlformats.org/officeDocument/2006/relationships/font" Target="fonts/BookAntiqua-boldItalic.fntdata"/><Relationship Id="rId316" Type="http://schemas.openxmlformats.org/officeDocument/2006/relationships/font" Target="fonts/CenturyGothic-regular.fntdata"/><Relationship Id="rId317" Type="http://schemas.openxmlformats.org/officeDocument/2006/relationships/font" Target="fonts/CenturyGothic-bold.fntdata"/><Relationship Id="rId318" Type="http://schemas.openxmlformats.org/officeDocument/2006/relationships/font" Target="fonts/CenturyGothic-italic.fntdata"/><Relationship Id="rId319" Type="http://schemas.openxmlformats.org/officeDocument/2006/relationships/font" Target="fonts/CenturyGothic-boldItalic.fntdata"/><Relationship Id="rId320" Type="http://schemas.openxmlformats.org/officeDocument/2006/relationships/font" Target="fonts/InterBlack-bold.fntdata"/><Relationship Id="rId321" Type="http://schemas.openxmlformats.org/officeDocument/2006/relationships/font" Target="fonts/InterBlack-boldItalic.fntdata"/><Relationship Id="rId322" Type="http://schemas.openxmlformats.org/officeDocument/2006/relationships/font" Target="fonts/Economica-regular.fntdata"/><Relationship Id="rId323" Type="http://schemas.openxmlformats.org/officeDocument/2006/relationships/font" Target="fonts/Economica-bold.fntdata"/><Relationship Id="rId324" Type="http://schemas.openxmlformats.org/officeDocument/2006/relationships/font" Target="fonts/Economica-italic.fntdata"/><Relationship Id="rId325" Type="http://schemas.openxmlformats.org/officeDocument/2006/relationships/font" Target="fonts/Economica-boldItalic.fntdata"/><Relationship Id="rId326" Type="http://schemas.openxmlformats.org/officeDocument/2006/relationships/font" Target="fonts/Lobster-regular.fntdata"/><Relationship Id="rId327" Type="http://schemas.openxmlformats.org/officeDocument/2006/relationships/font" Target="fonts/SourceCodePro-regular.fntdata"/><Relationship Id="rId328" Type="http://schemas.openxmlformats.org/officeDocument/2006/relationships/font" Target="fonts/SourceCodePro-bold.fntdata"/><Relationship Id="rId329" Type="http://schemas.openxmlformats.org/officeDocument/2006/relationships/font" Target="fonts/SourceCodePro-italic.fntdata"/><Relationship Id="rId330" Type="http://schemas.openxmlformats.org/officeDocument/2006/relationships/font" Target="fonts/SourceCodePro-boldItalic.fntdata"/><Relationship Id="rId331" Type="http://schemas.openxmlformats.org/officeDocument/2006/relationships/font" Target="fonts/Tahoma-regular.fntdata"/><Relationship Id="rId332" Type="http://schemas.openxmlformats.org/officeDocument/2006/relationships/font" Target="fonts/Tahoma-bold.fntdata"/><Relationship Id="rId333" Type="http://schemas.openxmlformats.org/officeDocument/2006/relationships/font" Target="fonts/ComingSoon-regular.fntdata"/><Relationship Id="rId334" Type="http://schemas.openxmlformats.org/officeDocument/2006/relationships/font" Target="fonts/QuattrocentoSans-regular.fntdata"/><Relationship Id="rId335" Type="http://schemas.openxmlformats.org/officeDocument/2006/relationships/font" Target="fonts/QuattrocentoSans-bold.fntdata"/><Relationship Id="rId336" Type="http://schemas.openxmlformats.org/officeDocument/2006/relationships/font" Target="fonts/QuattrocentoSans-italic.fntdata"/><Relationship Id="rId337" Type="http://schemas.openxmlformats.org/officeDocument/2006/relationships/font" Target="fonts/QuattrocentoSans-boldItalic.fntdata"/><Relationship Id="rId338" Type="http://schemas.openxmlformats.org/officeDocument/2006/relationships/font" Target="fonts/GillSans-regular.fntdata"/><Relationship Id="rId339" Type="http://schemas.openxmlformats.org/officeDocument/2006/relationships/font" Target="fonts/GillSans-bold.fntdata"/><Relationship Id="rId340" Type="http://schemas.openxmlformats.org/officeDocument/2006/relationships/font" Target="fonts/OpenSans-regular.fntdata"/><Relationship Id="rId341" Type="http://schemas.openxmlformats.org/officeDocument/2006/relationships/font" Target="fonts/OpenSans-bold.fntdata"/><Relationship Id="rId342" Type="http://schemas.openxmlformats.org/officeDocument/2006/relationships/font" Target="fonts/OpenSans-italic.fntdata"/><Relationship Id="rId34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5" name="Shape 5305"/>
        <p:cNvGrpSpPr/>
        <p:nvPr/>
      </p:nvGrpSpPr>
      <p:grpSpPr>
        <a:xfrm>
          <a:off x="0" y="0"/>
          <a:ext cx="0" cy="0"/>
          <a:chOff x="0" y="0"/>
          <a:chExt cx="0" cy="0"/>
        </a:xfrm>
      </p:grpSpPr>
      <p:sp>
        <p:nvSpPr>
          <p:cNvPr id="5306" name="Google Shape;5306;g33c5e4031bd_0_1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7" name="Google Shape;5307;g33c5e4031bd_0_1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0"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2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5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theme" Target="../theme/theme3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theme" Target="../theme/theme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theme" Target="../theme/theme3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theme" Target="../theme/theme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theme" Target="../theme/theme41.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9" Type="http://schemas.openxmlformats.org/officeDocument/2006/relationships/slideLayout" Target="../slideLayouts/slideLayout278.xml"/><Relationship Id="rId10" Type="http://schemas.openxmlformats.org/officeDocument/2006/relationships/slideLayout" Target="../slideLayouts/slideLayout279.xml"/><Relationship Id="rId11" Type="http://schemas.openxmlformats.org/officeDocument/2006/relationships/slideLayout" Target="../slideLayouts/slideLayout280.xml"/><Relationship Id="rId12"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theme" Target="../theme/theme62.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 Id="rId9" Type="http://schemas.openxmlformats.org/officeDocument/2006/relationships/slideLayout" Target="../slideLayouts/slideLayout316.xml"/><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theme" Target="../theme/theme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theme" Target="../theme/theme1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9" Type="http://schemas.openxmlformats.org/officeDocument/2006/relationships/slideLayout" Target="../slideLayouts/slideLayout333.xml"/><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theme" Target="../theme/theme9.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9" Type="http://schemas.openxmlformats.org/officeDocument/2006/relationships/slideLayout" Target="../slideLayouts/slideLayout374.xml"/><Relationship Id="rId10" Type="http://schemas.openxmlformats.org/officeDocument/2006/relationships/slideLayout" Target="../slideLayouts/slideLayout375.xml"/><Relationship Id="rId11" Type="http://schemas.openxmlformats.org/officeDocument/2006/relationships/slideLayout" Target="../slideLayouts/slideLayout376.xml"/><Relationship Id="rId12" Type="http://schemas.openxmlformats.org/officeDocument/2006/relationships/theme" Target="../theme/theme47.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5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 Id="rId9" Type="http://schemas.openxmlformats.org/officeDocument/2006/relationships/slideLayout" Target="../slideLayouts/slideLayout425.xml"/><Relationship Id="rId10" Type="http://schemas.openxmlformats.org/officeDocument/2006/relationships/slideLayout" Target="../slideLayouts/slideLayout426.xml"/><Relationship Id="rId11" Type="http://schemas.openxmlformats.org/officeDocument/2006/relationships/slideLayout" Target="../slideLayouts/slideLayout427.xml"/><Relationship Id="rId12" Type="http://schemas.openxmlformats.org/officeDocument/2006/relationships/slideLayout" Target="../slideLayouts/slideLayout428.xml"/><Relationship Id="rId13" Type="http://schemas.openxmlformats.org/officeDocument/2006/relationships/theme" Target="../theme/theme17.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 Id="rId9" Type="http://schemas.openxmlformats.org/officeDocument/2006/relationships/slideLayout" Target="../slideLayouts/slideLayout443.xml"/><Relationship Id="rId10" Type="http://schemas.openxmlformats.org/officeDocument/2006/relationships/slideLayout" Target="../slideLayouts/slideLayout444.xml"/><Relationship Id="rId11" Type="http://schemas.openxmlformats.org/officeDocument/2006/relationships/slideLayout" Target="../slideLayouts/slideLayout445.xml"/><Relationship Id="rId12" Type="http://schemas.openxmlformats.org/officeDocument/2006/relationships/slideLayout" Target="../slideLayouts/slideLayout446.xml"/><Relationship Id="rId13" Type="http://schemas.openxmlformats.org/officeDocument/2006/relationships/theme" Target="../theme/theme2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theme" Target="../theme/theme48.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 Id="rId9" Type="http://schemas.openxmlformats.org/officeDocument/2006/relationships/slideLayout" Target="../slideLayouts/slideLayout465.xml"/><Relationship Id="rId10" Type="http://schemas.openxmlformats.org/officeDocument/2006/relationships/slideLayout" Target="../slideLayouts/slideLayout466.xml"/><Relationship Id="rId11" Type="http://schemas.openxmlformats.org/officeDocument/2006/relationships/slideLayout" Target="../slideLayouts/slideLayout467.xml"/><Relationship Id="rId12" Type="http://schemas.openxmlformats.org/officeDocument/2006/relationships/slideLayout" Target="../slideLayouts/slideLayout468.xml"/><Relationship Id="rId13" Type="http://schemas.openxmlformats.org/officeDocument/2006/relationships/theme" Target="../theme/theme54.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 Id="rId9" Type="http://schemas.openxmlformats.org/officeDocument/2006/relationships/slideLayout" Target="../slideLayouts/slideLayout477.xml"/><Relationship Id="rId10" Type="http://schemas.openxmlformats.org/officeDocument/2006/relationships/slideLayout" Target="../slideLayouts/slideLayout478.xml"/><Relationship Id="rId11" Type="http://schemas.openxmlformats.org/officeDocument/2006/relationships/slideLayout" Target="../slideLayouts/slideLayout479.xml"/><Relationship Id="rId12" Type="http://schemas.openxmlformats.org/officeDocument/2006/relationships/theme" Target="../theme/theme2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theme" Target="../theme/theme40.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1.xml"/></Relationships>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8" name="Shape 5308"/>
        <p:cNvGrpSpPr/>
        <p:nvPr/>
      </p:nvGrpSpPr>
      <p:grpSpPr>
        <a:xfrm>
          <a:off x="0" y="0"/>
          <a:ext cx="0" cy="0"/>
          <a:chOff x="0" y="0"/>
          <a:chExt cx="0" cy="0"/>
        </a:xfrm>
      </p:grpSpPr>
      <p:sp>
        <p:nvSpPr>
          <p:cNvPr id="5309" name="Google Shape;5309;p73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Example: CounterClaim Paragraph </a:t>
            </a:r>
            <a:endParaRPr/>
          </a:p>
        </p:txBody>
      </p:sp>
      <p:sp>
        <p:nvSpPr>
          <p:cNvPr id="5310" name="Google Shape;5310;p73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